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0" r:id="rId4"/>
    <p:sldMasterId id="2147483722" r:id="rId5"/>
  </p:sldMasterIdLst>
  <p:notesMasterIdLst>
    <p:notesMasterId r:id="rId19"/>
  </p:notesMasterIdLst>
  <p:sldIdLst>
    <p:sldId id="256" r:id="rId6"/>
    <p:sldId id="266" r:id="rId7"/>
    <p:sldId id="258" r:id="rId8"/>
    <p:sldId id="257" r:id="rId9"/>
    <p:sldId id="267" r:id="rId10"/>
    <p:sldId id="296" r:id="rId11"/>
    <p:sldId id="277" r:id="rId12"/>
    <p:sldId id="297" r:id="rId13"/>
    <p:sldId id="298" r:id="rId14"/>
    <p:sldId id="259" r:id="rId15"/>
    <p:sldId id="299" r:id="rId16"/>
    <p:sldId id="300" r:id="rId17"/>
    <p:sldId id="26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4FF703-3729-4C27-B1C5-CD506B1C2571}" v="899" dt="2023-11-18T19:13:29.7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0EBA7-EB7B-43CF-A9AC-0FE1518FAC1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F2243-FB7D-40AD-ACA4-B3D53AE4A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6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56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56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8516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45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663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92675857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quarter" idx="13"/>
          </p:nvPr>
        </p:nvSpPr>
        <p:spPr>
          <a:xfrm>
            <a:off x="6462713" y="1214437"/>
            <a:ext cx="3571876" cy="430053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2143125" y="1214437"/>
            <a:ext cx="3833813" cy="2081214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2143125" y="3367088"/>
            <a:ext cx="3833813" cy="214788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40587113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2157412" y="990600"/>
            <a:ext cx="7877176" cy="85725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689036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2157412" y="990600"/>
            <a:ext cx="7877176" cy="85725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sz="half" idx="1"/>
          </p:nvPr>
        </p:nvSpPr>
        <p:spPr>
          <a:xfrm>
            <a:off x="2157412" y="2038350"/>
            <a:ext cx="7877176" cy="3486151"/>
          </a:xfrm>
          <a:prstGeom prst="rect">
            <a:avLst/>
          </a:prstGeom>
        </p:spPr>
        <p:txBody>
          <a:bodyPr anchor="ctr"/>
          <a:lstStyle>
            <a:lvl1pPr marL="305288" indent="-305288" algn="l">
              <a:spcBef>
                <a:spcPts val="2950"/>
              </a:spcBef>
              <a:buSzPct val="75000"/>
              <a:buChar char="•"/>
              <a:defRPr sz="2500"/>
            </a:lvl1pPr>
            <a:lvl2pPr marL="622788" indent="-305288" algn="l">
              <a:spcBef>
                <a:spcPts val="2950"/>
              </a:spcBef>
              <a:buSzPct val="75000"/>
              <a:buChar char="•"/>
              <a:defRPr sz="2500"/>
            </a:lvl2pPr>
            <a:lvl3pPr marL="940288" indent="-305288" algn="l">
              <a:spcBef>
                <a:spcPts val="2950"/>
              </a:spcBef>
              <a:buSzPct val="75000"/>
              <a:buChar char="•"/>
              <a:defRPr sz="2500"/>
            </a:lvl3pPr>
            <a:lvl4pPr marL="1257788" indent="-305288" algn="l">
              <a:spcBef>
                <a:spcPts val="2950"/>
              </a:spcBef>
              <a:buSzPct val="75000"/>
              <a:buChar char="•"/>
              <a:defRPr sz="2500"/>
            </a:lvl4pPr>
            <a:lvl5pPr marL="1575288" indent="-305288" algn="l">
              <a:spcBef>
                <a:spcPts val="2950"/>
              </a:spcBef>
              <a:buSzPct val="75000"/>
              <a:buChar char="•"/>
              <a:defRPr sz="25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92007030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quarter" idx="13"/>
          </p:nvPr>
        </p:nvSpPr>
        <p:spPr>
          <a:xfrm>
            <a:off x="6462713" y="2038350"/>
            <a:ext cx="3571876" cy="348615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xfrm>
            <a:off x="2157412" y="990600"/>
            <a:ext cx="7877176" cy="85725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quarter" idx="1"/>
          </p:nvPr>
        </p:nvSpPr>
        <p:spPr>
          <a:xfrm>
            <a:off x="2157412" y="2038350"/>
            <a:ext cx="3833813" cy="3486151"/>
          </a:xfrm>
          <a:prstGeom prst="rect">
            <a:avLst/>
          </a:prstGeom>
        </p:spPr>
        <p:txBody>
          <a:bodyPr anchor="ctr"/>
          <a:lstStyle>
            <a:lvl1pPr marL="273191" indent="-273191" algn="l">
              <a:spcBef>
                <a:spcPts val="2250"/>
              </a:spcBef>
              <a:buSzPct val="75000"/>
              <a:buChar char="•"/>
              <a:defRPr sz="2200"/>
            </a:lvl1pPr>
            <a:lvl2pPr marL="552591" indent="-273191" algn="l">
              <a:spcBef>
                <a:spcPts val="2250"/>
              </a:spcBef>
              <a:buSzPct val="75000"/>
              <a:buChar char="•"/>
              <a:defRPr sz="2200"/>
            </a:lvl2pPr>
            <a:lvl3pPr marL="831991" indent="-273191" algn="l">
              <a:spcBef>
                <a:spcPts val="2250"/>
              </a:spcBef>
              <a:buSzPct val="75000"/>
              <a:buChar char="•"/>
              <a:defRPr sz="2200"/>
            </a:lvl3pPr>
            <a:lvl4pPr marL="1111391" indent="-273191" algn="l">
              <a:spcBef>
                <a:spcPts val="2250"/>
              </a:spcBef>
              <a:buSzPct val="75000"/>
              <a:buChar char="•"/>
              <a:defRPr sz="2200"/>
            </a:lvl4pPr>
            <a:lvl5pPr marL="1390791" indent="-273191" algn="l">
              <a:spcBef>
                <a:spcPts val="2250"/>
              </a:spcBef>
              <a:buSzPct val="75000"/>
              <a:buChar char="•"/>
              <a:defRPr sz="2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2948775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sz="half" idx="1"/>
          </p:nvPr>
        </p:nvSpPr>
        <p:spPr>
          <a:xfrm>
            <a:off x="2157412" y="1524000"/>
            <a:ext cx="7877176" cy="3814763"/>
          </a:xfrm>
          <a:prstGeom prst="rect">
            <a:avLst/>
          </a:prstGeom>
        </p:spPr>
        <p:txBody>
          <a:bodyPr anchor="ctr"/>
          <a:lstStyle>
            <a:lvl1pPr marL="305288" indent="-305288" algn="l">
              <a:spcBef>
                <a:spcPts val="2950"/>
              </a:spcBef>
              <a:buSzPct val="75000"/>
              <a:buChar char="•"/>
              <a:defRPr sz="2500"/>
            </a:lvl1pPr>
            <a:lvl2pPr marL="622788" indent="-305288" algn="l">
              <a:spcBef>
                <a:spcPts val="2950"/>
              </a:spcBef>
              <a:buSzPct val="75000"/>
              <a:buChar char="•"/>
              <a:defRPr sz="2500"/>
            </a:lvl2pPr>
            <a:lvl3pPr marL="940288" indent="-305288" algn="l">
              <a:spcBef>
                <a:spcPts val="2950"/>
              </a:spcBef>
              <a:buSzPct val="75000"/>
              <a:buChar char="•"/>
              <a:defRPr sz="2500"/>
            </a:lvl3pPr>
            <a:lvl4pPr marL="1257788" indent="-305288" algn="l">
              <a:spcBef>
                <a:spcPts val="2950"/>
              </a:spcBef>
              <a:buSzPct val="75000"/>
              <a:buChar char="•"/>
              <a:defRPr sz="2500"/>
            </a:lvl4pPr>
            <a:lvl5pPr marL="1575288" indent="-305288" algn="l">
              <a:spcBef>
                <a:spcPts val="2950"/>
              </a:spcBef>
              <a:buSzPct val="75000"/>
              <a:buChar char="•"/>
              <a:defRPr sz="25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3534478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7434263" y="3433763"/>
            <a:ext cx="2776538" cy="208121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7434263" y="1214437"/>
            <a:ext cx="2776538" cy="208121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1976437" y="1214437"/>
            <a:ext cx="5314951" cy="430053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71054917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2419350" y="4214813"/>
            <a:ext cx="7358064" cy="35394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800" i="1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2419350" y="3060055"/>
            <a:ext cx="7358064" cy="461665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2500"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3992182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993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1524000" y="857250"/>
            <a:ext cx="9144001" cy="51435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3963630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141225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7543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0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60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356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844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4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89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190750" y="1719263"/>
            <a:ext cx="7810501" cy="1743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2190750" y="3509963"/>
            <a:ext cx="7810501" cy="59531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8100" tIns="38100" rIns="38100" bIns="3810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5993721" y="5762625"/>
            <a:ext cx="254878" cy="246221"/>
          </a:xfrm>
          <a:prstGeom prst="rect">
            <a:avLst/>
          </a:prstGeom>
          <a:ln w="3175">
            <a:miter lim="400000"/>
          </a:ln>
        </p:spPr>
        <p:txBody>
          <a:bodyPr wrap="none" lIns="38100" tIns="38100" rIns="38100" bIns="38100">
            <a:spAutoFit/>
          </a:bodyPr>
          <a:lstStyle>
            <a:lvl1pPr>
              <a:defRPr sz="11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955829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</p:sldLayoutIdLst>
  <p:transition spd="med"/>
  <p:txStyles>
    <p:titleStyle>
      <a:lvl1pPr marL="0" marR="0" indent="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1143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2286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3429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4572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5715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6858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8001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9144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0" marR="0" indent="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1143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2286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3429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4572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5715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6858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8001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9144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1143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2286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3429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4572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5715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6858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8001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9144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kingjamesbibleonline.org/Galatians-2-20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63FE6F10-B3AD-4403-94CA-F51155286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364D6A39-A4F7-4B00-9F42-3BC67177DB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944" y="246887"/>
            <a:ext cx="4397755" cy="6377939"/>
          </a:xfrm>
          <a:prstGeom prst="rect">
            <a:avLst/>
          </a:prstGeom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13553ADF-88A1-4645-B819-890CA3DF7D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370284" y="4405863"/>
            <a:ext cx="2763075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B5D0D97D-7911-4A25-88E2-4D81FD4AB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57C757-2541-4033-8B27-9DE6B85DFF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98028" y="2892700"/>
            <a:ext cx="3507586" cy="3647761"/>
          </a:xfrm>
        </p:spPr>
        <p:txBody>
          <a:bodyPr>
            <a:noAutofit/>
          </a:bodyPr>
          <a:lstStyle/>
          <a:p>
            <a:r>
              <a:rPr lang="en-US" sz="3200" i="1" u="sng" dirty="0">
                <a:solidFill>
                  <a:schemeClr val="bg1"/>
                </a:solidFill>
                <a:hlinkClick r:id="rId2" tooltip="Galatians 2: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Galatians 2:20</a:t>
            </a:r>
            <a:r>
              <a:rPr lang="en-US" sz="3200" i="1" u="sng" dirty="0">
                <a:solidFill>
                  <a:schemeClr val="bg1"/>
                </a:solidFill>
              </a:rPr>
              <a:t> </a:t>
            </a:r>
            <a:br>
              <a:rPr lang="en-US" sz="3200" b="0" dirty="0">
                <a:solidFill>
                  <a:schemeClr val="bg1"/>
                </a:solidFill>
              </a:rPr>
            </a:br>
            <a:br>
              <a:rPr lang="en-US" sz="3200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3200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I am crucified with Christ: nevertheless I live; yet not I, but Christ liveth in me: and the life which I now live in the flesh </a:t>
            </a:r>
            <a:r>
              <a:rPr lang="en-US" sz="3200" i="1" u="sng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live by the faith of the Son of God</a:t>
            </a:r>
            <a:r>
              <a:rPr lang="en-US" sz="3200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who loved me, and gave himself for me</a:t>
            </a:r>
            <a:r>
              <a:rPr lang="en-US" sz="1050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en-US" sz="1000" i="1" u="sng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B4B1EC-C7F9-D8A9-45C1-FAAFB64B3C1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821"/>
          <a:stretch/>
        </p:blipFill>
        <p:spPr>
          <a:xfrm>
            <a:off x="872064" y="857675"/>
            <a:ext cx="6045576" cy="514066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0401988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" r="6521"/>
          <a:stretch/>
        </p:blipFill>
        <p:spPr>
          <a:xfrm>
            <a:off x="-1" y="0"/>
            <a:ext cx="12192001" cy="701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6313544"/>
            <a:ext cx="12192000" cy="4428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2700" i="1" kern="0" spc="3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GAME PLAN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2353553"/>
            <a:ext cx="12192000" cy="1258465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80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Love Jesus.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" r="6521"/>
          <a:stretch/>
        </p:blipFill>
        <p:spPr>
          <a:xfrm>
            <a:off x="-1" y="0"/>
            <a:ext cx="12192001" cy="701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6313544"/>
            <a:ext cx="12192000" cy="4428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2700" i="1" kern="0" spc="3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GAME PLAN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2353553"/>
            <a:ext cx="12192000" cy="1258465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80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Walk with Jesus.</a:t>
            </a:r>
          </a:p>
        </p:txBody>
      </p:sp>
    </p:spTree>
    <p:extLst>
      <p:ext uri="{BB962C8B-B14F-4D97-AF65-F5344CB8AC3E}">
        <p14:creationId xmlns:p14="http://schemas.microsoft.com/office/powerpoint/2010/main" val="3309478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" r="6521"/>
          <a:stretch/>
        </p:blipFill>
        <p:spPr>
          <a:xfrm>
            <a:off x="-1" y="0"/>
            <a:ext cx="12192001" cy="701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6313544"/>
            <a:ext cx="12192000" cy="4428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2700" i="1" kern="0" spc="3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GAME PLAN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2353553"/>
            <a:ext cx="12192000" cy="1258465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80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Depend upon Jesus.</a:t>
            </a:r>
          </a:p>
        </p:txBody>
      </p:sp>
    </p:spTree>
    <p:extLst>
      <p:ext uri="{BB962C8B-B14F-4D97-AF65-F5344CB8AC3E}">
        <p14:creationId xmlns:p14="http://schemas.microsoft.com/office/powerpoint/2010/main" val="21290236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49D3E-C404-47A3-BE79-0D3FCF6F3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58137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en-US" sz="4800" b="1" i="1" u="sng" dirty="0">
                <a:solidFill>
                  <a:schemeClr val="tx1"/>
                </a:solidFill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F3498-69CB-4C45-A54F-7ECD5F4AE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240" y="1556540"/>
            <a:ext cx="9905999" cy="446055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4400" b="1" i="1" dirty="0">
                <a:solidFill>
                  <a:schemeClr val="tx1"/>
                </a:solidFill>
              </a:rPr>
              <a:t>Love</a:t>
            </a:r>
            <a:r>
              <a:rPr lang="en-US" sz="4400" b="1" dirty="0">
                <a:solidFill>
                  <a:schemeClr val="tx1"/>
                </a:solidFill>
              </a:rPr>
              <a:t> Jesus, </a:t>
            </a:r>
            <a:r>
              <a:rPr lang="en-US" sz="4400" b="1" i="1" dirty="0">
                <a:solidFill>
                  <a:schemeClr val="tx1"/>
                </a:solidFill>
              </a:rPr>
              <a:t>walk</a:t>
            </a:r>
            <a:r>
              <a:rPr lang="en-US" sz="4400" b="1" dirty="0">
                <a:solidFill>
                  <a:schemeClr val="tx1"/>
                </a:solidFill>
              </a:rPr>
              <a:t> with Jesus, </a:t>
            </a:r>
            <a:r>
              <a:rPr lang="en-US" sz="4400" b="1" i="1" dirty="0">
                <a:solidFill>
                  <a:schemeClr val="tx1"/>
                </a:solidFill>
              </a:rPr>
              <a:t>depend</a:t>
            </a:r>
            <a:r>
              <a:rPr lang="en-US" sz="4400" b="1" dirty="0">
                <a:solidFill>
                  <a:schemeClr val="tx1"/>
                </a:solidFill>
              </a:rPr>
              <a:t> upon Jesus – that’s God’s simple plan. Day by day, for the rest of your life, this relationship moves forward by </a:t>
            </a:r>
            <a:r>
              <a:rPr lang="en-US" sz="4400" b="1" i="1" dirty="0">
                <a:solidFill>
                  <a:schemeClr val="tx1"/>
                </a:solidFill>
              </a:rPr>
              <a:t>love</a:t>
            </a:r>
            <a:r>
              <a:rPr lang="en-US" sz="4400" b="1" dirty="0">
                <a:solidFill>
                  <a:schemeClr val="tx1"/>
                </a:solidFill>
              </a:rPr>
              <a:t>, is enjoyed in a </a:t>
            </a:r>
            <a:r>
              <a:rPr lang="en-US" sz="4400" b="1" i="1">
                <a:solidFill>
                  <a:schemeClr val="tx1"/>
                </a:solidFill>
              </a:rPr>
              <a:t>daily walk, </a:t>
            </a:r>
            <a:r>
              <a:rPr lang="en-US" sz="4400" b="1" dirty="0">
                <a:solidFill>
                  <a:schemeClr val="tx1"/>
                </a:solidFill>
              </a:rPr>
              <a:t>and produces personal change through </a:t>
            </a:r>
            <a:r>
              <a:rPr lang="en-US" sz="4400" b="1" i="1" dirty="0">
                <a:solidFill>
                  <a:schemeClr val="tx1"/>
                </a:solidFill>
              </a:rPr>
              <a:t>dependence</a:t>
            </a:r>
            <a:r>
              <a:rPr lang="en-US" sz="4400" b="1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066438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4" name="Shape 124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8" name="Shape 128"/>
          <p:cNvSpPr/>
          <p:nvPr/>
        </p:nvSpPr>
        <p:spPr>
          <a:xfrm>
            <a:off x="865306" y="1817331"/>
            <a:ext cx="6099285" cy="350095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9050" tIns="19050" rIns="19050" bIns="19050" anchor="ctr">
            <a:spAutoFit/>
          </a:bodyPr>
          <a:lstStyle/>
          <a:p>
            <a:pPr>
              <a:defRPr sz="15000">
                <a:solidFill>
                  <a:srgbClr val="000000"/>
                </a:solidFill>
                <a:latin typeface="DINPro-Light"/>
                <a:ea typeface="DINPro-Light"/>
                <a:cs typeface="DINPro-Light"/>
                <a:sym typeface="DINPro-Light"/>
              </a:defRPr>
            </a:pPr>
            <a:r>
              <a:rPr sz="7500" dirty="0"/>
              <a:t>GUARDIANS </a:t>
            </a:r>
            <a:br>
              <a:rPr sz="7500" dirty="0"/>
            </a:br>
            <a:r>
              <a:rPr sz="7500" dirty="0"/>
              <a:t>OF GOD’S HERITAGE</a:t>
            </a:r>
          </a:p>
        </p:txBody>
      </p:sp>
      <p:sp>
        <p:nvSpPr>
          <p:cNvPr id="129" name="Shape 129"/>
          <p:cNvSpPr/>
          <p:nvPr/>
        </p:nvSpPr>
        <p:spPr>
          <a:xfrm>
            <a:off x="1089342" y="4981926"/>
            <a:ext cx="5651213" cy="107446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9050" tIns="19050" rIns="19050" bIns="19050" anchor="ctr">
            <a:spAutoFit/>
          </a:bodyPr>
          <a:lstStyle>
            <a:lvl1pPr>
              <a:lnSpc>
                <a:spcPct val="220000"/>
              </a:lnSpc>
              <a:defRPr sz="7200">
                <a:latin typeface="DINPro-Light"/>
                <a:ea typeface="DINPro-Light"/>
                <a:cs typeface="DINPro-Light"/>
                <a:sym typeface="DINPro-Light"/>
              </a:defRPr>
            </a:lvl1pPr>
          </a:lstStyle>
          <a:p>
            <a:r>
              <a:rPr sz="3600"/>
              <a:t>PSALM 127:1–5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3135682" y="322566"/>
            <a:ext cx="18510251" cy="3885679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9050" tIns="19050" rIns="19050" bIns="19050" numCol="1" spcCol="38100" rtlCol="0" anchor="ctr">
            <a:spAutoFit/>
          </a:bodyPr>
          <a:lstStyle/>
          <a:p>
            <a:pPr algn="ctr" defTabSz="412750" hangingPunct="0"/>
            <a:r>
              <a:rPr lang="en-US" sz="25000" dirty="0">
                <a:solidFill>
                  <a:srgbClr val="E23709"/>
                </a:solidFill>
                <a:latin typeface="Brisa" charset="0"/>
                <a:ea typeface="Brisa" charset="0"/>
                <a:cs typeface="Brisa" charset="0"/>
              </a:rPr>
              <a:t>Game</a:t>
            </a:r>
            <a:endParaRPr lang="en-US" sz="25000" b="1" dirty="0">
              <a:solidFill>
                <a:srgbClr val="E23709"/>
              </a:solidFill>
              <a:latin typeface="Brisa" charset="0"/>
              <a:ea typeface="Brisa" charset="0"/>
              <a:cs typeface="Brisa" charset="0"/>
              <a:sym typeface="Helvetica Ligh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95399" y="4369983"/>
            <a:ext cx="9601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pc="1000" dirty="0" err="1">
                <a:solidFill>
                  <a:schemeClr val="bg1">
                    <a:lumMod val="65000"/>
                    <a:lumOff val="35000"/>
                  </a:schemeClr>
                </a:solidFill>
                <a:latin typeface="Neutra Text" charset="0"/>
                <a:ea typeface="Neutra Text" charset="0"/>
                <a:cs typeface="Neutra Text" charset="0"/>
              </a:rPr>
              <a:t>philippians</a:t>
            </a:r>
            <a:r>
              <a:rPr lang="en-US" sz="2400" spc="1000" dirty="0">
                <a:solidFill>
                  <a:schemeClr val="bg1">
                    <a:lumMod val="65000"/>
                    <a:lumOff val="35000"/>
                  </a:schemeClr>
                </a:solidFill>
                <a:latin typeface="Neutra Text" charset="0"/>
                <a:ea typeface="Neutra Text" charset="0"/>
                <a:cs typeface="Neutra Text" charset="0"/>
              </a:rPr>
              <a:t> 2:12–13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253BAC6-1891-4498-B4DB-DFC5CA8DDB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9165" y="1334355"/>
            <a:ext cx="10256937" cy="1023986"/>
          </a:xfrm>
        </p:spPr>
        <p:txBody>
          <a:bodyPr>
            <a:normAutofit fontScale="90000"/>
          </a:bodyPr>
          <a:lstStyle/>
          <a:p>
            <a:r>
              <a:rPr lang="en-US" sz="5300" dirty="0"/>
              <a:t>Lesson 10:</a:t>
            </a:r>
            <a:r>
              <a:rPr lang="en-US" sz="5300" u="sng" dirty="0"/>
              <a:t> </a:t>
            </a:r>
            <a:br>
              <a:rPr lang="en-US" sz="5300" u="sng" dirty="0"/>
            </a:br>
            <a:r>
              <a:rPr lang="en-US" sz="5300" u="sng" dirty="0"/>
              <a:t>Game plan  </a:t>
            </a:r>
            <a:br>
              <a:rPr lang="en-US" sz="5300" u="sng" dirty="0"/>
            </a:br>
            <a:endParaRPr lang="en-US" u="sng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F27BA942-B893-42D3-B807-A9129BF2BF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886" y="1334355"/>
            <a:ext cx="11471494" cy="4117189"/>
          </a:xfrm>
        </p:spPr>
        <p:txBody>
          <a:bodyPr>
            <a:noAutofit/>
          </a:bodyPr>
          <a:lstStyle/>
          <a:p>
            <a:endParaRPr lang="en-US" sz="3600" b="1" dirty="0">
              <a:solidFill>
                <a:schemeClr val="tx1"/>
              </a:solidFill>
            </a:endParaRP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chemeClr val="bg1"/>
                </a:solidFill>
              </a:rPr>
              <a:t>1. Understand the role of grace in giving us the desire and power to be transformed into His likeness.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chemeClr val="bg1"/>
                </a:solidFill>
              </a:rPr>
              <a:t>2.Recognize the difference between behavior change only and behavior change motivated by love.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</a:rPr>
              <a:t>3. Commit to following the three-fold game plan of God for real Christianity – love Jesus, walk with Jesus, and depend upon Jesus.</a:t>
            </a:r>
          </a:p>
        </p:txBody>
      </p:sp>
    </p:spTree>
    <p:extLst>
      <p:ext uri="{BB962C8B-B14F-4D97-AF65-F5344CB8AC3E}">
        <p14:creationId xmlns:p14="http://schemas.microsoft.com/office/powerpoint/2010/main" val="41036583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4" name="Shape 124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8" name="Shape 128"/>
          <p:cNvSpPr/>
          <p:nvPr/>
        </p:nvSpPr>
        <p:spPr>
          <a:xfrm>
            <a:off x="865306" y="1817331"/>
            <a:ext cx="6099285" cy="350095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9050" tIns="19050" rIns="19050" bIns="19050" anchor="ctr">
            <a:spAutoFit/>
          </a:bodyPr>
          <a:lstStyle/>
          <a:p>
            <a:pPr algn="ctr" defTabSz="412750" hangingPunct="0">
              <a:defRPr sz="15000">
                <a:solidFill>
                  <a:srgbClr val="000000"/>
                </a:solidFill>
                <a:latin typeface="DINPro-Light"/>
                <a:ea typeface="DINPro-Light"/>
                <a:cs typeface="DINPro-Light"/>
                <a:sym typeface="DINPro-Light"/>
              </a:defRPr>
            </a:pPr>
            <a:r>
              <a:rPr sz="7500" kern="0" dirty="0">
                <a:solidFill>
                  <a:srgbClr val="000000"/>
                </a:solidFill>
                <a:latin typeface="DINPro-Light"/>
                <a:sym typeface="DINPro-Light"/>
              </a:rPr>
              <a:t>GUARDIANS </a:t>
            </a:r>
            <a:br>
              <a:rPr sz="7500" kern="0" dirty="0">
                <a:solidFill>
                  <a:srgbClr val="000000"/>
                </a:solidFill>
                <a:latin typeface="DINPro-Light"/>
                <a:sym typeface="DINPro-Light"/>
              </a:rPr>
            </a:br>
            <a:r>
              <a:rPr sz="7500" kern="0" dirty="0">
                <a:solidFill>
                  <a:srgbClr val="000000"/>
                </a:solidFill>
                <a:latin typeface="DINPro-Light"/>
                <a:sym typeface="DINPro-Light"/>
              </a:rPr>
              <a:t>OF GOD’S HERITAGE</a:t>
            </a:r>
          </a:p>
        </p:txBody>
      </p:sp>
      <p:sp>
        <p:nvSpPr>
          <p:cNvPr id="129" name="Shape 129"/>
          <p:cNvSpPr/>
          <p:nvPr/>
        </p:nvSpPr>
        <p:spPr>
          <a:xfrm>
            <a:off x="1089342" y="4981926"/>
            <a:ext cx="5651213" cy="107446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9050" tIns="19050" rIns="19050" bIns="19050" anchor="ctr">
            <a:spAutoFit/>
          </a:bodyPr>
          <a:lstStyle>
            <a:lvl1pPr>
              <a:lnSpc>
                <a:spcPct val="220000"/>
              </a:lnSpc>
              <a:defRPr sz="7200">
                <a:latin typeface="DINPro-Light"/>
                <a:ea typeface="DINPro-Light"/>
                <a:cs typeface="DINPro-Light"/>
                <a:sym typeface="DINPro-Light"/>
              </a:defRPr>
            </a:lvl1pPr>
          </a:lstStyle>
          <a:p>
            <a:pPr algn="ctr" defTabSz="412750" hangingPunct="0"/>
            <a:r>
              <a:rPr sz="3600" kern="0">
                <a:solidFill>
                  <a:srgbClr val="FFFFFF"/>
                </a:solidFill>
              </a:rPr>
              <a:t>PSALM 127:1–5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3135682" y="322566"/>
            <a:ext cx="18510251" cy="3885679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9050" tIns="19050" rIns="19050" bIns="19050" numCol="1" spcCol="38100" rtlCol="0" anchor="ctr">
            <a:spAutoFit/>
          </a:bodyPr>
          <a:lstStyle/>
          <a:p>
            <a:pPr algn="ctr" defTabSz="412750" hangingPunct="0"/>
            <a:r>
              <a:rPr lang="en-US" sz="25000" kern="0" dirty="0">
                <a:solidFill>
                  <a:srgbClr val="E23709"/>
                </a:solidFill>
                <a:latin typeface="Brisa" charset="0"/>
                <a:ea typeface="Brisa" charset="0"/>
                <a:cs typeface="Brisa" charset="0"/>
                <a:sym typeface="Helvetica Light"/>
              </a:rPr>
              <a:t>Game</a:t>
            </a:r>
            <a:endParaRPr lang="en-US" sz="25000" b="1" kern="0" dirty="0">
              <a:solidFill>
                <a:srgbClr val="E23709"/>
              </a:solidFill>
              <a:latin typeface="Brisa" charset="0"/>
              <a:ea typeface="Brisa" charset="0"/>
              <a:cs typeface="Brisa" charset="0"/>
              <a:sym typeface="Helvetica Ligh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95399" y="4369983"/>
            <a:ext cx="9601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12750" hangingPunct="0"/>
            <a:r>
              <a:rPr lang="en-US" sz="2400" kern="0" spc="1000" dirty="0" err="1">
                <a:solidFill>
                  <a:srgbClr val="000000">
                    <a:lumMod val="65000"/>
                    <a:lumOff val="35000"/>
                  </a:srgbClr>
                </a:solidFill>
                <a:latin typeface="Neutra Text" charset="0"/>
                <a:ea typeface="Neutra Text" charset="0"/>
                <a:cs typeface="Neutra Text" charset="0"/>
                <a:sym typeface="Helvetica Light"/>
              </a:rPr>
              <a:t>philippians</a:t>
            </a:r>
            <a:r>
              <a:rPr lang="en-US" sz="2400" kern="0" spc="1000" dirty="0">
                <a:solidFill>
                  <a:srgbClr val="000000">
                    <a:lumMod val="65000"/>
                    <a:lumOff val="35000"/>
                  </a:srgbClr>
                </a:solidFill>
                <a:latin typeface="Neutra Text" charset="0"/>
                <a:ea typeface="Neutra Text" charset="0"/>
                <a:cs typeface="Neutra Text" charset="0"/>
                <a:sym typeface="Helvetica Light"/>
              </a:rPr>
              <a:t> 2:12–13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828363" y="3007916"/>
            <a:ext cx="13895615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12750" hangingPunct="0"/>
            <a:r>
              <a:rPr lang="en-US" sz="7500" kern="0" spc="1350" dirty="0">
                <a:solidFill>
                  <a:srgbClr val="000000">
                    <a:lumMod val="75000"/>
                    <a:lumOff val="25000"/>
                  </a:srgbClr>
                </a:solidFill>
                <a:latin typeface="Neutra Text Light" charset="0"/>
                <a:ea typeface="Neutra Text Light" charset="0"/>
                <a:cs typeface="Neutra Text Light" charset="0"/>
                <a:sym typeface="Helvetica Light"/>
              </a:rPr>
              <a:t>plan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03" r="11111"/>
          <a:stretch/>
        </p:blipFill>
        <p:spPr>
          <a:xfrm>
            <a:off x="0" y="0"/>
            <a:ext cx="12192000" cy="64806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204550"/>
            <a:ext cx="12192000" cy="3043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i="1" kern="0" spc="1000" dirty="0">
                <a:solidFill>
                  <a:srgbClr val="FFFFFF"/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GAME PLAN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2437" y="2980952"/>
            <a:ext cx="11287125" cy="1027632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6500" i="1" kern="0" spc="15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Oblique" charset="0"/>
                <a:ea typeface="Helvetica Oblique" charset="0"/>
                <a:cs typeface="Helvetica Oblique" charset="0"/>
                <a:sym typeface="Helvetica Light"/>
              </a:rPr>
              <a:t>GRACE PLAN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03" r="11111"/>
          <a:stretch/>
        </p:blipFill>
        <p:spPr>
          <a:xfrm>
            <a:off x="0" y="0"/>
            <a:ext cx="12192000" cy="64806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204550"/>
            <a:ext cx="12192000" cy="3043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i="1" kern="0" spc="1000" dirty="0">
                <a:solidFill>
                  <a:srgbClr val="FFFFFF"/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GAME PLAN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2437" y="2980952"/>
            <a:ext cx="11287125" cy="1027632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6500" i="1" kern="0" spc="15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Oblique" charset="0"/>
                <a:ea typeface="Helvetica Oblique" charset="0"/>
                <a:cs typeface="Helvetica Oblique" charset="0"/>
                <a:sym typeface="Helvetica Light"/>
              </a:rPr>
              <a:t>VICTORY PLAN</a:t>
            </a:r>
          </a:p>
        </p:txBody>
      </p:sp>
    </p:spTree>
    <p:extLst>
      <p:ext uri="{BB962C8B-B14F-4D97-AF65-F5344CB8AC3E}">
        <p14:creationId xmlns:p14="http://schemas.microsoft.com/office/powerpoint/2010/main" val="16564207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" r="6521"/>
          <a:stretch/>
        </p:blipFill>
        <p:spPr>
          <a:xfrm>
            <a:off x="-1" y="0"/>
            <a:ext cx="12192001" cy="701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6313544"/>
            <a:ext cx="12192000" cy="4428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2700" i="1" kern="0" spc="3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VICTORY PLAN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2353553"/>
            <a:ext cx="12192000" cy="1258465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80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Live </a:t>
            </a:r>
            <a:r>
              <a:rPr lang="en-US" sz="8000" i="1" u="sng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for</a:t>
            </a:r>
            <a:r>
              <a:rPr lang="en-US" sz="80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 Jesus.</a:t>
            </a:r>
          </a:p>
        </p:txBody>
      </p:sp>
    </p:spTree>
    <p:extLst>
      <p:ext uri="{BB962C8B-B14F-4D97-AF65-F5344CB8AC3E}">
        <p14:creationId xmlns:p14="http://schemas.microsoft.com/office/powerpoint/2010/main" val="22304867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" r="6521"/>
          <a:stretch/>
        </p:blipFill>
        <p:spPr>
          <a:xfrm>
            <a:off x="-1" y="0"/>
            <a:ext cx="12192001" cy="701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6313544"/>
            <a:ext cx="12192000" cy="4428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2700" i="1" kern="0" spc="3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VICTORY PLAN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2353553"/>
            <a:ext cx="12192000" cy="1258465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80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Living </a:t>
            </a:r>
            <a:r>
              <a:rPr lang="en-US" sz="8000" i="1" u="sng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in</a:t>
            </a:r>
            <a:r>
              <a:rPr lang="en-US" sz="80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 Jesus.</a:t>
            </a:r>
          </a:p>
        </p:txBody>
      </p:sp>
    </p:spTree>
    <p:extLst>
      <p:ext uri="{BB962C8B-B14F-4D97-AF65-F5344CB8AC3E}">
        <p14:creationId xmlns:p14="http://schemas.microsoft.com/office/powerpoint/2010/main" val="32985283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03" r="1111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204550"/>
            <a:ext cx="12192000" cy="3043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i="1" kern="0" spc="1000" dirty="0">
                <a:solidFill>
                  <a:srgbClr val="FFFFFF"/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GAME PLAN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2437" y="3169638"/>
            <a:ext cx="11287125" cy="1027632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6500" i="1" kern="0" spc="15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Oblique" charset="0"/>
                <a:ea typeface="Helvetica Oblique" charset="0"/>
                <a:cs typeface="Helvetica Oblique" charset="0"/>
                <a:sym typeface="Helvetica Light"/>
              </a:rPr>
              <a:t>GAME PLAN</a:t>
            </a:r>
          </a:p>
        </p:txBody>
      </p:sp>
    </p:spTree>
    <p:extLst>
      <p:ext uri="{BB962C8B-B14F-4D97-AF65-F5344CB8AC3E}">
        <p14:creationId xmlns:p14="http://schemas.microsoft.com/office/powerpoint/2010/main" val="29041105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asis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A8933F5B8E143BF5592ABDB0F2413" ma:contentTypeVersion="15" ma:contentTypeDescription="Create a new document." ma:contentTypeScope="" ma:versionID="d351ffd748a636142801f8922c680e87">
  <xsd:schema xmlns:xsd="http://www.w3.org/2001/XMLSchema" xmlns:xs="http://www.w3.org/2001/XMLSchema" xmlns:p="http://schemas.microsoft.com/office/2006/metadata/properties" xmlns:ns1="http://schemas.microsoft.com/sharepoint/v3" xmlns:ns3="054987f6-42e6-4b9b-affb-57a229d4d3bc" xmlns:ns4="8053950e-8931-46cc-8f74-31803a8d7eb8" targetNamespace="http://schemas.microsoft.com/office/2006/metadata/properties" ma:root="true" ma:fieldsID="205c153473417ec7bd189a5e152169c9" ns1:_="" ns3:_="" ns4:_="">
    <xsd:import namespace="http://schemas.microsoft.com/sharepoint/v3"/>
    <xsd:import namespace="054987f6-42e6-4b9b-affb-57a229d4d3bc"/>
    <xsd:import namespace="8053950e-8931-46cc-8f74-31803a8d7eb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4987f6-42e6-4b9b-affb-57a229d4d3b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53950e-8931-46cc-8f74-31803a8d7e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199A4A4-20BC-45CE-9FBD-A81E5311E1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491833-04A0-4D6A-A2B5-87466070AD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54987f6-42e6-4b9b-affb-57a229d4d3bc"/>
    <ds:schemaRef ds:uri="8053950e-8931-46cc-8f74-31803a8d7e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5A1C91-2816-4A1B-8625-AB8817FBBFB1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053950e-8931-46cc-8f74-31803a8d7eb8"/>
    <ds:schemaRef ds:uri="http://schemas.microsoft.com/sharepoint/v3"/>
    <ds:schemaRef ds:uri="054987f6-42e6-4b9b-affb-57a229d4d3bc"/>
    <ds:schemaRef ds:uri="http://purl.org/dc/terms/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0d111c4b-49e3-4225-99d5-171502db0107}" enabled="1" method="Standard" siteId="{bcfa3e87-841e-48c7-983b-584159dd1a69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2477</TotalTime>
  <Words>238</Words>
  <Application>Microsoft Office PowerPoint</Application>
  <PresentationFormat>Widescreen</PresentationFormat>
  <Paragraphs>33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Arial</vt:lpstr>
      <vt:lpstr>Brisa</vt:lpstr>
      <vt:lpstr>Calibri</vt:lpstr>
      <vt:lpstr>Corbel</vt:lpstr>
      <vt:lpstr>DINPro-Light</vt:lpstr>
      <vt:lpstr>Helvetica Light</vt:lpstr>
      <vt:lpstr>Helvetica Light Oblique</vt:lpstr>
      <vt:lpstr>Helvetica Oblique</vt:lpstr>
      <vt:lpstr>Neutra Text</vt:lpstr>
      <vt:lpstr>Neutra Text Light</vt:lpstr>
      <vt:lpstr>Basis</vt:lpstr>
      <vt:lpstr>Black</vt:lpstr>
      <vt:lpstr>Galatians 2:20    I am crucified with Christ: nevertheless I live; yet not I, but Christ liveth in me: and the life which I now live in the flesh I live by the faith of the Son of God, who loved me, and gave himself for me.</vt:lpstr>
      <vt:lpstr>PowerPoint Presentation</vt:lpstr>
      <vt:lpstr>Lesson 10:  Game plan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Colossians  3:23 “and whatsoever ye do, do it heartily, as to the lord, and not unto men”</dc:title>
  <dc:creator>Jones, Jason</dc:creator>
  <cp:lastModifiedBy>Paul Woelfle</cp:lastModifiedBy>
  <cp:revision>26</cp:revision>
  <dcterms:created xsi:type="dcterms:W3CDTF">2019-11-19T01:36:00Z</dcterms:created>
  <dcterms:modified xsi:type="dcterms:W3CDTF">2023-11-21T23:26:00Z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0x01010050FA8933F5B8E143BF5592ABDB0F2413</vt:lpwstr>
  </property>
  <property fmtid="{D5CDD505-2E9C-101B-9397-08002B2CF9AE}" pid="3" name="MSIP_Label_0d111c4b-49e3-4225-99d5-171502db0107_Enabled">
    <vt:lpwstr>true</vt:lpwstr>
  </property>
  <property fmtid="{D5CDD505-2E9C-101B-9397-08002B2CF9AE}" pid="4" name="MSIP_Label_0d111c4b-49e3-4225-99d5-171502db0107_SetDate">
    <vt:lpwstr>2022-01-28T00:28:00Z</vt:lpwstr>
  </property>
  <property fmtid="{D5CDD505-2E9C-101B-9397-08002B2CF9AE}" pid="5" name="MSIP_Label_0d111c4b-49e3-4225-99d5-171502db0107_Method">
    <vt:lpwstr>Standard</vt:lpwstr>
  </property>
  <property fmtid="{D5CDD505-2E9C-101B-9397-08002B2CF9AE}" pid="6" name="MSIP_Label_0d111c4b-49e3-4225-99d5-171502db0107_Name">
    <vt:lpwstr>Authorized Use</vt:lpwstr>
  </property>
  <property fmtid="{D5CDD505-2E9C-101B-9397-08002B2CF9AE}" pid="7" name="MSIP_Label_0d111c4b-49e3-4225-99d5-171502db0107_SiteId">
    <vt:lpwstr>bcfa3e87-841e-48c7-983b-584159dd1a69</vt:lpwstr>
  </property>
  <property fmtid="{D5CDD505-2E9C-101B-9397-08002B2CF9AE}" pid="8" name="MSIP_Label_0d111c4b-49e3-4225-99d5-171502db0107_ActionId">
    <vt:lpwstr>3be2dc25-8ab6-445b-bd51-968bfd7687ba</vt:lpwstr>
  </property>
  <property fmtid="{D5CDD505-2E9C-101B-9397-08002B2CF9AE}" pid="9" name="MSIP_Label_0d111c4b-49e3-4225-99d5-171502db0107_ContentBits">
    <vt:lpwstr>0</vt:lpwstr>
  </property>
</Properties>
</file>