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  <p:sldMasterId id="2147483722" r:id="rId5"/>
  </p:sldMasterIdLst>
  <p:notesMasterIdLst>
    <p:notesMasterId r:id="rId23"/>
  </p:notesMasterIdLst>
  <p:sldIdLst>
    <p:sldId id="256" r:id="rId6"/>
    <p:sldId id="257" r:id="rId7"/>
    <p:sldId id="258" r:id="rId8"/>
    <p:sldId id="266" r:id="rId9"/>
    <p:sldId id="267" r:id="rId10"/>
    <p:sldId id="277" r:id="rId11"/>
    <p:sldId id="278" r:id="rId12"/>
    <p:sldId id="279" r:id="rId13"/>
    <p:sldId id="269" r:id="rId14"/>
    <p:sldId id="259" r:id="rId15"/>
    <p:sldId id="282" r:id="rId16"/>
    <p:sldId id="283" r:id="rId17"/>
    <p:sldId id="280" r:id="rId18"/>
    <p:sldId id="281" r:id="rId19"/>
    <p:sldId id="284" r:id="rId20"/>
    <p:sldId id="285" r:id="rId21"/>
    <p:sldId id="265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1037E-DFA5-4D0B-85DA-F52ABBB01046}" v="589" dt="2023-10-24T02:08:21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8343135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6462713" y="1214437"/>
            <a:ext cx="3571876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143125" y="1214437"/>
            <a:ext cx="3833813" cy="2081214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2143125" y="3367088"/>
            <a:ext cx="3833813" cy="214788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968969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663436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2157412" y="2038350"/>
            <a:ext cx="7877176" cy="3486151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6995677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6462713" y="2038350"/>
            <a:ext cx="3571876" cy="34861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2157412" y="990600"/>
            <a:ext cx="7877176" cy="85725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2157412" y="2038350"/>
            <a:ext cx="3833813" cy="3486151"/>
          </a:xfrm>
          <a:prstGeom prst="rect">
            <a:avLst/>
          </a:prstGeom>
        </p:spPr>
        <p:txBody>
          <a:bodyPr anchor="ctr"/>
          <a:lstStyle>
            <a:lvl1pPr marL="273191" indent="-273191" algn="l">
              <a:spcBef>
                <a:spcPts val="2250"/>
              </a:spcBef>
              <a:buSzPct val="75000"/>
              <a:buChar char="•"/>
              <a:defRPr sz="2200"/>
            </a:lvl1pPr>
            <a:lvl2pPr marL="552591" indent="-273191" algn="l">
              <a:spcBef>
                <a:spcPts val="2250"/>
              </a:spcBef>
              <a:buSzPct val="75000"/>
              <a:buChar char="•"/>
              <a:defRPr sz="2200"/>
            </a:lvl2pPr>
            <a:lvl3pPr marL="831991" indent="-273191" algn="l">
              <a:spcBef>
                <a:spcPts val="2250"/>
              </a:spcBef>
              <a:buSzPct val="75000"/>
              <a:buChar char="•"/>
              <a:defRPr sz="2200"/>
            </a:lvl3pPr>
            <a:lvl4pPr marL="1111391" indent="-273191" algn="l">
              <a:spcBef>
                <a:spcPts val="2250"/>
              </a:spcBef>
              <a:buSzPct val="75000"/>
              <a:buChar char="•"/>
              <a:defRPr sz="2200"/>
            </a:lvl4pPr>
            <a:lvl5pPr marL="1390791" indent="-273191" algn="l">
              <a:spcBef>
                <a:spcPts val="2250"/>
              </a:spcBef>
              <a:buSzPct val="75000"/>
              <a:buChar char="•"/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5710074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2157412" y="1524000"/>
            <a:ext cx="7877176" cy="3814763"/>
          </a:xfrm>
          <a:prstGeom prst="rect">
            <a:avLst/>
          </a:prstGeom>
        </p:spPr>
        <p:txBody>
          <a:bodyPr anchor="ctr"/>
          <a:lstStyle>
            <a:lvl1pPr marL="305288" indent="-305288" algn="l">
              <a:spcBef>
                <a:spcPts val="2950"/>
              </a:spcBef>
              <a:buSzPct val="75000"/>
              <a:buChar char="•"/>
              <a:defRPr sz="2500"/>
            </a:lvl1pPr>
            <a:lvl2pPr marL="622788" indent="-305288" algn="l">
              <a:spcBef>
                <a:spcPts val="2950"/>
              </a:spcBef>
              <a:buSzPct val="75000"/>
              <a:buChar char="•"/>
              <a:defRPr sz="2500"/>
            </a:lvl2pPr>
            <a:lvl3pPr marL="940288" indent="-305288" algn="l">
              <a:spcBef>
                <a:spcPts val="2950"/>
              </a:spcBef>
              <a:buSzPct val="75000"/>
              <a:buChar char="•"/>
              <a:defRPr sz="2500"/>
            </a:lvl3pPr>
            <a:lvl4pPr marL="1257788" indent="-305288" algn="l">
              <a:spcBef>
                <a:spcPts val="2950"/>
              </a:spcBef>
              <a:buSzPct val="75000"/>
              <a:buChar char="•"/>
              <a:defRPr sz="2500"/>
            </a:lvl4pPr>
            <a:lvl5pPr marL="1575288" indent="-305288" algn="l">
              <a:spcBef>
                <a:spcPts val="2950"/>
              </a:spcBef>
              <a:buSzPct val="75000"/>
              <a:buChar char="•"/>
              <a:defRPr sz="2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15950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7434263" y="3433763"/>
            <a:ext cx="2776538" cy="208121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7434263" y="1214437"/>
            <a:ext cx="2776538" cy="208121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1976437" y="1214437"/>
            <a:ext cx="5314951" cy="43005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1690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2419350" y="4214813"/>
            <a:ext cx="7358064" cy="35394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 i="1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2419350" y="3060055"/>
            <a:ext cx="7358064" cy="461665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5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24832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1524000" y="857250"/>
            <a:ext cx="9144001" cy="5143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19936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85447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190750" y="1719263"/>
            <a:ext cx="7810501" cy="17430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190750" y="3509963"/>
            <a:ext cx="7810501" cy="59531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5993721" y="5762625"/>
            <a:ext cx="254878" cy="24622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1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3312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</p:sldLayoutIdLst>
  <p:transition spd="med"/>
  <p:txStyles>
    <p:title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1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1143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2286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3429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4572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5715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6858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8001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914400" algn="ctr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SALVATION IS A THREE-PART MIRACLE.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Regeneration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SALVATION IS A THREE-PART MIRACLE.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Renewal</a:t>
            </a:r>
          </a:p>
        </p:txBody>
      </p:sp>
    </p:spTree>
    <p:extLst>
      <p:ext uri="{BB962C8B-B14F-4D97-AF65-F5344CB8AC3E}">
        <p14:creationId xmlns:p14="http://schemas.microsoft.com/office/powerpoint/2010/main" val="3465870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SALVATION IS A THREE-PART MIRACLE.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Redemption</a:t>
            </a:r>
          </a:p>
        </p:txBody>
      </p:sp>
    </p:spTree>
    <p:extLst>
      <p:ext uri="{BB962C8B-B14F-4D97-AF65-F5344CB8AC3E}">
        <p14:creationId xmlns:p14="http://schemas.microsoft.com/office/powerpoint/2010/main" val="27107957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LIFE, OLD FLESH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241935"/>
            <a:ext cx="11287125" cy="302818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YOU ARE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GOD’S WORK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IN PROGRESS.</a:t>
            </a:r>
          </a:p>
        </p:txBody>
      </p:sp>
    </p:spTree>
    <p:extLst>
      <p:ext uri="{BB962C8B-B14F-4D97-AF65-F5344CB8AC3E}">
        <p14:creationId xmlns:p14="http://schemas.microsoft.com/office/powerpoint/2010/main" val="28521254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GOD’S WORK IN PROGRESS.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Birth</a:t>
            </a:r>
          </a:p>
        </p:txBody>
      </p:sp>
    </p:spTree>
    <p:extLst>
      <p:ext uri="{BB962C8B-B14F-4D97-AF65-F5344CB8AC3E}">
        <p14:creationId xmlns:p14="http://schemas.microsoft.com/office/powerpoint/2010/main" val="3984726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GOD’S WORK IN PROGRESS.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Mind</a:t>
            </a:r>
          </a:p>
        </p:txBody>
      </p:sp>
    </p:spTree>
    <p:extLst>
      <p:ext uri="{BB962C8B-B14F-4D97-AF65-F5344CB8AC3E}">
        <p14:creationId xmlns:p14="http://schemas.microsoft.com/office/powerpoint/2010/main" val="2268227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GOD’S WORK IN PROGRESS.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Body</a:t>
            </a:r>
          </a:p>
        </p:txBody>
      </p:sp>
    </p:spTree>
    <p:extLst>
      <p:ext uri="{BB962C8B-B14F-4D97-AF65-F5344CB8AC3E}">
        <p14:creationId xmlns:p14="http://schemas.microsoft.com/office/powerpoint/2010/main" val="1031870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35" y="1414497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CCB9F-7276-A633-C70C-494BA991AD41}"/>
              </a:ext>
            </a:extLst>
          </p:cNvPr>
          <p:cNvSpPr txBox="1"/>
          <p:nvPr/>
        </p:nvSpPr>
        <p:spPr>
          <a:xfrm>
            <a:off x="1079283" y="1920065"/>
            <a:ext cx="1003343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i="1" dirty="0"/>
              <a:t>You are not who you used to be. You are a new creature with a new Savior and a new life. Much of it is unrealized, but all the potential is within you by God’s grace.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905220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titus</a:t>
            </a:r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 3:3–7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18843" y="3679695"/>
            <a:ext cx="960120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7500" kern="0" spc="1350" dirty="0">
                <a:solidFill>
                  <a:srgbClr val="000000">
                    <a:lumMod val="75000"/>
                    <a:lumOff val="25000"/>
                  </a:srgbClr>
                </a:solidFill>
                <a:latin typeface="Neutra Text Light" charset="0"/>
                <a:ea typeface="Neutra Text Light" charset="0"/>
                <a:cs typeface="Neutra Text Light" charset="0"/>
                <a:sym typeface="Helvetica Light"/>
              </a:rPr>
              <a:t>old flesh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553" y="1503031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8: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u="sng" dirty="0"/>
              <a:t>New life, old flesh  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561" y="1175636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4000" b="1" dirty="0">
                <a:solidFill>
                  <a:schemeClr val="bg1"/>
                </a:solidFill>
              </a:rPr>
              <a:t>Realize the lies of secular thought and how God’s truth contradicts them.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2. Learn how God intricately created you and how each part of you </a:t>
            </a:r>
            <a:r>
              <a:rPr lang="en-US" sz="4000" b="1">
                <a:solidFill>
                  <a:schemeClr val="bg1"/>
                </a:solidFill>
              </a:rPr>
              <a:t>has a unique </a:t>
            </a:r>
            <a:r>
              <a:rPr lang="en-US" sz="4000" b="1" dirty="0">
                <a:solidFill>
                  <a:schemeClr val="bg1"/>
                </a:solidFill>
              </a:rPr>
              <a:t>and wonderful purpose.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3. Understand how God works in you and is constantly changing you through the miracle of salvation.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865306" y="1817331"/>
            <a:ext cx="6099285" cy="35009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/>
          <a:p>
            <a:pPr algn="ctr" defTabSz="412750" hangingPunct="0">
              <a:defRPr sz="15000">
                <a:solidFill>
                  <a:srgbClr val="000000"/>
                </a:solidFill>
                <a:latin typeface="DINPro-Light"/>
                <a:ea typeface="DINPro-Light"/>
                <a:cs typeface="DINPro-Light"/>
                <a:sym typeface="DINPro-Light"/>
              </a:defRPr>
            </a:pP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GUARDIANS </a:t>
            </a:r>
            <a:b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</a:br>
            <a:r>
              <a:rPr sz="7500" kern="0" dirty="0">
                <a:solidFill>
                  <a:srgbClr val="000000"/>
                </a:solidFill>
                <a:latin typeface="DINPro-Light"/>
                <a:sym typeface="DINPro-Light"/>
              </a:rPr>
              <a:t>OF GOD’S HERITAGE</a:t>
            </a:r>
          </a:p>
        </p:txBody>
      </p:sp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pPr algn="ctr" defTabSz="412750" hangingPunct="0"/>
            <a:r>
              <a:rPr sz="3600" kern="0">
                <a:solidFill>
                  <a:srgbClr val="FFFFFF"/>
                </a:solidFill>
              </a:rPr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905220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2400" kern="0" spc="1000" dirty="0" err="1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titus</a:t>
            </a:r>
            <a:r>
              <a:rPr lang="en-US" sz="2400" kern="0" spc="1000" dirty="0">
                <a:solidFill>
                  <a:srgbClr val="000000">
                    <a:lumMod val="65000"/>
                    <a:lumOff val="35000"/>
                  </a:srgbClr>
                </a:solidFill>
                <a:latin typeface="Neutra Text" charset="0"/>
                <a:ea typeface="Neutra Text" charset="0"/>
                <a:cs typeface="Neutra Text" charset="0"/>
                <a:sym typeface="Helvetica Light"/>
              </a:rPr>
              <a:t> 3:3–7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18843" y="3679695"/>
            <a:ext cx="960120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12750" hangingPunct="0"/>
            <a:r>
              <a:rPr lang="en-US" sz="7500" kern="0" spc="1350" dirty="0">
                <a:solidFill>
                  <a:srgbClr val="000000">
                    <a:lumMod val="75000"/>
                    <a:lumOff val="25000"/>
                  </a:srgbClr>
                </a:solidFill>
                <a:latin typeface="Neutra Text Light" charset="0"/>
                <a:ea typeface="Neutra Text Light" charset="0"/>
                <a:cs typeface="Neutra Text Light" charset="0"/>
                <a:sym typeface="Helvetica Light"/>
              </a:rPr>
              <a:t>old flesh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LIFE, OLD FLESH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274592"/>
            <a:ext cx="11287125" cy="302818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YOU ARE A </a:t>
            </a:r>
            <a:b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</a:br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THREE-PART CREATION.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A THREE-PART CREATION.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22304867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A THREE-PART CREATION.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Soul</a:t>
            </a:r>
          </a:p>
        </p:txBody>
      </p:sp>
    </p:spTree>
    <p:extLst>
      <p:ext uri="{BB962C8B-B14F-4D97-AF65-F5344CB8AC3E}">
        <p14:creationId xmlns:p14="http://schemas.microsoft.com/office/powerpoint/2010/main" val="22360973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kern="0" spc="3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 A THREE-PART CREATION.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i="1" kern="0" spc="300" dirty="0">
                <a:solidFill>
                  <a:srgbClr val="FFFFFF">
                    <a:lumMod val="95000"/>
                  </a:srgb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Spirit</a:t>
            </a:r>
          </a:p>
        </p:txBody>
      </p:sp>
    </p:spTree>
    <p:extLst>
      <p:ext uri="{BB962C8B-B14F-4D97-AF65-F5344CB8AC3E}">
        <p14:creationId xmlns:p14="http://schemas.microsoft.com/office/powerpoint/2010/main" val="2831074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03" r="11111"/>
          <a:stretch/>
        </p:blipFill>
        <p:spPr>
          <a:xfrm>
            <a:off x="0" y="0"/>
            <a:ext cx="12192000" cy="6480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kern="0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NEW LIFE, OLD FLESH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349800"/>
            <a:ext cx="11287125" cy="3028180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SALVATION IS </a:t>
            </a:r>
          </a:p>
          <a:p>
            <a:pPr algn="ctr" defTabSz="293511" hangingPunct="0"/>
            <a:r>
              <a:rPr lang="en-US" sz="6500" i="1" kern="0" spc="1500" dirty="0">
                <a:solidFill>
                  <a:srgbClr val="000000">
                    <a:lumMod val="75000"/>
                    <a:lumOff val="25000"/>
                  </a:srgb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A THREE-PART MIRACLE.</a:t>
            </a:r>
          </a:p>
        </p:txBody>
      </p:sp>
    </p:spTree>
    <p:extLst>
      <p:ext uri="{BB962C8B-B14F-4D97-AF65-F5344CB8AC3E}">
        <p14:creationId xmlns:p14="http://schemas.microsoft.com/office/powerpoint/2010/main" val="25537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54987f6-42e6-4b9b-affb-57a229d4d3bc"/>
    <ds:schemaRef ds:uri="8053950e-8931-46cc-8f74-31803a8d7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5A1C91-2816-4A1B-8625-AB8817FBBFB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53950e-8931-46cc-8f74-31803a8d7eb8"/>
    <ds:schemaRef ds:uri="http://schemas.microsoft.com/sharepoint/v3"/>
    <ds:schemaRef ds:uri="054987f6-42e6-4b9b-affb-57a229d4d3bc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2388</TotalTime>
  <Words>288</Words>
  <Application>Microsoft Office PowerPoint</Application>
  <PresentationFormat>Widescreen</PresentationFormat>
  <Paragraphs>43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Corbel</vt:lpstr>
      <vt:lpstr>DINPro-Light</vt:lpstr>
      <vt:lpstr>Helvetica Light</vt:lpstr>
      <vt:lpstr>Helvetica Light Oblique</vt:lpstr>
      <vt:lpstr>Helvetica Oblique</vt:lpstr>
      <vt:lpstr>Neutra Text</vt:lpstr>
      <vt:lpstr>Neutra Text Light</vt:lpstr>
      <vt:lpstr>Basis</vt:lpstr>
      <vt:lpstr>Black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8:  New life, old flesh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24</cp:revision>
  <dcterms:created xsi:type="dcterms:W3CDTF">2019-11-19T01:36:00Z</dcterms:created>
  <dcterms:modified xsi:type="dcterms:W3CDTF">2023-10-24T19:29:45Z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