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18"/>
  </p:notesMasterIdLst>
  <p:sldIdLst>
    <p:sldId id="256" r:id="rId6"/>
    <p:sldId id="266" r:id="rId7"/>
    <p:sldId id="258" r:id="rId8"/>
    <p:sldId id="267" r:id="rId9"/>
    <p:sldId id="277" r:id="rId10"/>
    <p:sldId id="278" r:id="rId11"/>
    <p:sldId id="279" r:id="rId12"/>
    <p:sldId id="269" r:id="rId13"/>
    <p:sldId id="280" r:id="rId14"/>
    <p:sldId id="259" r:id="rId15"/>
    <p:sldId id="28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B0263-5433-43C4-8F42-D591DB2CAA44}" v="467" dt="2023-10-13T16:47:41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704697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73967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40612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498431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823726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23896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9077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85354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199931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26250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203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GRACE IS BIGGER THAN YOU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Mighty Grace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GRACE IS BIGGER THAN YOU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Continuing Grace</a:t>
            </a:r>
          </a:p>
        </p:txBody>
      </p:sp>
    </p:spTree>
    <p:extLst>
      <p:ext uri="{BB962C8B-B14F-4D97-AF65-F5344CB8AC3E}">
        <p14:creationId xmlns:p14="http://schemas.microsoft.com/office/powerpoint/2010/main" val="3984726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35" y="1414497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CCB9F-7276-A633-C70C-494BA991AD41}"/>
              </a:ext>
            </a:extLst>
          </p:cNvPr>
          <p:cNvSpPr txBox="1"/>
          <p:nvPr/>
        </p:nvSpPr>
        <p:spPr>
          <a:xfrm>
            <a:off x="1158240" y="1228727"/>
            <a:ext cx="1003343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Our desperate condition before salvation leaves us with only one option: fall on our face and thank God for His mercy. Our desperate condition after salvation leaves us with only one option: fall on our face and worship Him for His unwavering love and grace.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dirty="0"/>
              <a:t>GUARDIANS </a:t>
            </a:r>
            <a:br>
              <a:rPr sz="7500" dirty="0"/>
            </a:br>
            <a:r>
              <a:rPr sz="7500" dirty="0"/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r>
              <a:rPr sz="3600"/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687863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1000" dirty="0">
                <a:solidFill>
                  <a:schemeClr val="bg1">
                    <a:lumMod val="65000"/>
                    <a:lumOff val="35000"/>
                  </a:schemeClr>
                </a:solidFill>
                <a:latin typeface="Neutra Text" charset="0"/>
                <a:ea typeface="Neutra Text" charset="0"/>
                <a:cs typeface="Neutra Text" charset="0"/>
              </a:rPr>
              <a:t>romans 5:12–21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18843" y="3169912"/>
            <a:ext cx="960120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0" spc="1350" dirty="0">
                <a:solidFill>
                  <a:schemeClr val="bg1">
                    <a:lumMod val="75000"/>
                    <a:lumOff val="25000"/>
                  </a:schemeClr>
                </a:solidFill>
                <a:latin typeface="Neutra Text Light" charset="0"/>
                <a:ea typeface="Neutra Text Light" charset="0"/>
                <a:cs typeface="Neutra Text Light" charset="0"/>
              </a:rPr>
              <a:t>grace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553" y="1503031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6 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dirty="0"/>
              <a:t>  </a:t>
            </a:r>
            <a:r>
              <a:rPr lang="en-US" sz="5300" u="sng" dirty="0"/>
              <a:t>Reducing Grace 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74" y="1237780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4000" b="1" dirty="0">
                <a:solidFill>
                  <a:schemeClr val="bg1"/>
                </a:solidFill>
              </a:rPr>
              <a:t>Understand the intense weight of sin and impossibility of overcoming it on our 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2. Rejoice in the fullness of the grace that God offers and choose to allow His goodness to change our lives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3. Learn the paradox of resting in and enjoying Jesus even through the struggle with sin.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GRACE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SIN IS WORSE </a:t>
            </a:r>
            <a:b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</a:br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THAN YOU THINK.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WORSE THAN YOU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738000"/>
            <a:ext cx="12192000" cy="248957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a condition, </a:t>
            </a:r>
            <a:b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not merely a behavior.</a:t>
            </a:r>
          </a:p>
        </p:txBody>
      </p:sp>
    </p:spTree>
    <p:extLst>
      <p:ext uri="{BB962C8B-B14F-4D97-AF65-F5344CB8AC3E}">
        <p14:creationId xmlns:p14="http://schemas.microsoft.com/office/powerpoint/2010/main" val="2230486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WORSE THAN YOU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death in us.</a:t>
            </a:r>
          </a:p>
        </p:txBody>
      </p:sp>
    </p:spTree>
    <p:extLst>
      <p:ext uri="{BB962C8B-B14F-4D97-AF65-F5344CB8AC3E}">
        <p14:creationId xmlns:p14="http://schemas.microsoft.com/office/powerpoint/2010/main" val="2236097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WORSE THAN YOU THINK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Sin is in me.</a:t>
            </a:r>
          </a:p>
        </p:txBody>
      </p:sp>
    </p:spTree>
    <p:extLst>
      <p:ext uri="{BB962C8B-B14F-4D97-AF65-F5344CB8AC3E}">
        <p14:creationId xmlns:p14="http://schemas.microsoft.com/office/powerpoint/2010/main" val="2831074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GRACE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JESUS IS BETTER THAN YOU THINK.</a:t>
            </a:r>
          </a:p>
        </p:txBody>
      </p:sp>
    </p:spTree>
    <p:extLst>
      <p:ext uri="{BB962C8B-B14F-4D97-AF65-F5344CB8AC3E}">
        <p14:creationId xmlns:p14="http://schemas.microsoft.com/office/powerpoint/2010/main" val="25537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GRACE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GRACE IS BIGGER THAN YOU THINK.</a:t>
            </a:r>
          </a:p>
        </p:txBody>
      </p:sp>
    </p:spTree>
    <p:extLst>
      <p:ext uri="{BB962C8B-B14F-4D97-AF65-F5344CB8AC3E}">
        <p14:creationId xmlns:p14="http://schemas.microsoft.com/office/powerpoint/2010/main" val="2852125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2305</TotalTime>
  <Words>266</Words>
  <Application>Microsoft Office PowerPoint</Application>
  <PresentationFormat>Widescreen</PresentationFormat>
  <Paragraphs>28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Neutra Text Light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6 :    Reducing Grace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21</cp:revision>
  <dcterms:created xsi:type="dcterms:W3CDTF">2019-11-19T01:36:00Z</dcterms:created>
  <dcterms:modified xsi:type="dcterms:W3CDTF">2023-10-15T01:04:46Z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