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4"/>
  </p:sldMasterIdLst>
  <p:notesMasterIdLst>
    <p:notesMasterId r:id="rId13"/>
  </p:notesMasterIdLst>
  <p:sldIdLst>
    <p:sldId id="256" r:id="rId5"/>
    <p:sldId id="257" r:id="rId6"/>
    <p:sldId id="267" r:id="rId7"/>
    <p:sldId id="258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FB2C5-7AFB-4666-8DBB-527338591D9B}" v="507" dt="2023-09-02T18:25:1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0EBA7-EB7B-43CF-A9AC-0FE1518FAC19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2243-FB7D-40AD-ACA4-B3D53AE4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1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kingjamesbibleonline.org/Galatians-2-2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7C757-2541-4033-8B27-9DE6B85DF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028" y="2892700"/>
            <a:ext cx="3507586" cy="3647761"/>
          </a:xfrm>
        </p:spPr>
        <p:txBody>
          <a:bodyPr>
            <a:noAutofit/>
          </a:bodyPr>
          <a:lstStyle/>
          <a:p>
            <a:r>
              <a:rPr lang="en-US" sz="3200" i="1" u="sng" dirty="0">
                <a:solidFill>
                  <a:schemeClr val="tx1"/>
                </a:solidFill>
                <a:hlinkClick r:id="rId2" tooltip="Galatians 2: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Galatians 2:20</a:t>
            </a:r>
            <a:r>
              <a:rPr lang="en-US" sz="3200" i="1" u="sng" dirty="0">
                <a:solidFill>
                  <a:schemeClr val="tx1"/>
                </a:solidFill>
              </a:rPr>
              <a:t> </a:t>
            </a:r>
            <a:br>
              <a:rPr lang="en-US" sz="3200" b="0" dirty="0"/>
            </a:br>
            <a:br>
              <a:rPr lang="en-US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I am crucified with Christ: nevertheless I live; yet not I, but Christ liveth in me: and the life which I now live in the flesh I live by the faith of the Son of God, who loved me, and gave himself for me</a:t>
            </a:r>
            <a:r>
              <a:rPr lang="en-US" sz="105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000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4B1EC-C7F9-D8A9-45C1-FAAFB64B3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1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19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865306" y="1817331"/>
            <a:ext cx="6099285" cy="3500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>
              <a:defRPr sz="15000">
                <a:solidFill>
                  <a:srgbClr val="000000"/>
                </a:solidFill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rPr sz="7500" dirty="0"/>
              <a:t>GUARDIANS </a:t>
            </a:r>
            <a:br>
              <a:rPr sz="7500" dirty="0"/>
            </a:br>
            <a:r>
              <a:rPr sz="7500" dirty="0"/>
              <a:t>OF GOD’S HERITAGE</a:t>
            </a:r>
          </a:p>
        </p:txBody>
      </p:sp>
      <p:sp>
        <p:nvSpPr>
          <p:cNvPr id="129" name="Shape 129"/>
          <p:cNvSpPr/>
          <p:nvPr/>
        </p:nvSpPr>
        <p:spPr>
          <a:xfrm>
            <a:off x="1089342" y="4981926"/>
            <a:ext cx="5651213" cy="10744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lnSpc>
                <a:spcPct val="220000"/>
              </a:lnSpc>
              <a:defRPr sz="7200"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sz="3600"/>
              <a:t>PSALM 127:1–5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399" y="4687863"/>
            <a:ext cx="960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1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Neutra Text" charset="0"/>
                <a:ea typeface="Neutra Text" charset="0"/>
                <a:cs typeface="Neutra Text" charset="0"/>
              </a:rPr>
              <a:t>jeremiah</a:t>
            </a:r>
            <a:r>
              <a:rPr lang="en-US" sz="2400" spc="1000" dirty="0">
                <a:solidFill>
                  <a:schemeClr val="bg1">
                    <a:lumMod val="65000"/>
                    <a:lumOff val="35000"/>
                  </a:schemeClr>
                </a:solidFill>
                <a:latin typeface="Neutra Text" charset="0"/>
                <a:ea typeface="Neutra Text" charset="0"/>
                <a:cs typeface="Neutra Text" charset="0"/>
              </a:rPr>
              <a:t> 31:3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8844" y="3623385"/>
            <a:ext cx="96012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spc="1350" dirty="0">
                <a:solidFill>
                  <a:schemeClr val="bg1">
                    <a:lumMod val="75000"/>
                    <a:lumOff val="25000"/>
                  </a:schemeClr>
                </a:solidFill>
                <a:latin typeface="Neutra Text Light" charset="0"/>
                <a:ea typeface="Neutra Text Light" charset="0"/>
                <a:cs typeface="Neutra Text Light" charset="0"/>
              </a:rPr>
              <a:t>christianity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daily feature by Joe McKeever | Comics, Funny, Christian">
            <a:extLst>
              <a:ext uri="{FF2B5EF4-FFF2-40B4-BE49-F238E27FC236}">
                <a16:creationId xmlns:a16="http://schemas.microsoft.com/office/drawing/2014/main" id="{38821509-E14A-8764-81F2-25E4CB92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43" y="401992"/>
            <a:ext cx="6054015" cy="6054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95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53BAC6-1891-4498-B4DB-DFC5CA8D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53" y="1503031"/>
            <a:ext cx="10256937" cy="1023986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  Lesson 1: </a:t>
            </a:r>
            <a:br>
              <a:rPr lang="en-US" sz="5300" dirty="0"/>
            </a:br>
            <a:r>
              <a:rPr lang="en-US" sz="5300" dirty="0"/>
              <a:t>    Convoluted Christianity</a:t>
            </a:r>
            <a:br>
              <a:rPr lang="en-US" sz="5300" dirty="0"/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27BA942-B893-42D3-B807-A9129BF2B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22" y="1340321"/>
            <a:ext cx="11294459" cy="411718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1. Understand how God sees us as part of His bride.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2. Learn who the main culprits for confusion of Christianity 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3. Recognize that Jesus came not to give a religious system, but to give abundant life with a personal relationship with God.</a:t>
            </a:r>
          </a:p>
        </p:txBody>
      </p:sp>
    </p:spTree>
    <p:extLst>
      <p:ext uri="{BB962C8B-B14F-4D97-AF65-F5344CB8AC3E}">
        <p14:creationId xmlns:p14="http://schemas.microsoft.com/office/powerpoint/2010/main" val="410365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FF9D-ADEB-86F9-07D3-89630704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8B3D-2651-219C-79D4-CF66F335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55608-0A5A-CF48-681B-B090189C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0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7AE7-849B-B18F-74DA-8DC52AD5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3B7D-EBCC-6307-BA9A-A7D3D2FF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4A91A-9D9C-1DEC-EA35-5E987975D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98BAD-6BA2-6D42-7C52-0B97BFD2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0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CAFC-6010-0330-560D-2CD0F019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D2EA-68EE-3AFC-055F-ABB2A131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159EB-6DBC-F33D-4672-1DA4DC8B1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9D3E-C404-47A3-BE79-0D3FCF6F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5813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3498-69CB-4C45-A54F-7ECD5F4A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2339311"/>
            <a:ext cx="9905999" cy="4460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John 10:10  </a:t>
            </a:r>
          </a:p>
          <a:p>
            <a:pPr marL="45720" indent="0" algn="ctr">
              <a:buNone/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CCB9F-7276-A633-C70C-494BA991AD41}"/>
              </a:ext>
            </a:extLst>
          </p:cNvPr>
          <p:cNvSpPr txBox="1"/>
          <p:nvPr/>
        </p:nvSpPr>
        <p:spPr>
          <a:xfrm>
            <a:off x="2168371" y="2898534"/>
            <a:ext cx="81474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The thief cometh not, but for to steal, and to kill, and to destroy: I am come that they might have life, and that they might have it 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system-ui"/>
              </a:rPr>
              <a:t>more abundantly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6643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A8933F5B8E143BF5592ABDB0F2413" ma:contentTypeVersion="15" ma:contentTypeDescription="Create a new document." ma:contentTypeScope="" ma:versionID="d351ffd748a636142801f8922c680e87">
  <xsd:schema xmlns:xsd="http://www.w3.org/2001/XMLSchema" xmlns:xs="http://www.w3.org/2001/XMLSchema" xmlns:p="http://schemas.microsoft.com/office/2006/metadata/properties" xmlns:ns1="http://schemas.microsoft.com/sharepoint/v3" xmlns:ns3="054987f6-42e6-4b9b-affb-57a229d4d3bc" xmlns:ns4="8053950e-8931-46cc-8f74-31803a8d7eb8" targetNamespace="http://schemas.microsoft.com/office/2006/metadata/properties" ma:root="true" ma:fieldsID="205c153473417ec7bd189a5e152169c9" ns1:_="" ns3:_="" ns4:_="">
    <xsd:import namespace="http://schemas.microsoft.com/sharepoint/v3"/>
    <xsd:import namespace="054987f6-42e6-4b9b-affb-57a229d4d3bc"/>
    <xsd:import namespace="8053950e-8931-46cc-8f74-31803a8d7e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987f6-42e6-4b9b-affb-57a229d4d3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3950e-8931-46cc-8f74-31803a8d7e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99A4A4-20BC-45CE-9FBD-A81E5311E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91833-04A0-4D6A-A2B5-87466070A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4987f6-42e6-4b9b-affb-57a229d4d3bc"/>
    <ds:schemaRef ds:uri="8053950e-8931-46cc-8f74-31803a8d7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5A1C91-2816-4A1B-8625-AB8817FBBFB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053950e-8931-46cc-8f74-31803a8d7eb8"/>
    <ds:schemaRef ds:uri="http://schemas.microsoft.com/sharepoint/v3"/>
    <ds:schemaRef ds:uri="054987f6-42e6-4b9b-affb-57a229d4d3bc"/>
    <ds:schemaRef ds:uri="http://purl.org/dc/terms/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d111c4b-49e3-4225-99d5-171502db0107}" enabled="1" method="Standard" siteId="{bcfa3e87-841e-48c7-983b-584159dd1a6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916</TotalTime>
  <Words>165</Words>
  <Application>Microsoft Office PowerPoint</Application>
  <PresentationFormat>Widescreen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DINPro-Light</vt:lpstr>
      <vt:lpstr>Neutra Text</vt:lpstr>
      <vt:lpstr>Neutra Text Light</vt:lpstr>
      <vt:lpstr>system-ui</vt:lpstr>
      <vt:lpstr>Basis</vt:lpstr>
      <vt:lpstr>Galatians 2:20    I am crucified with Christ: nevertheless I live; yet not I, but Christ liveth in me: and the life which I now live in the flesh I live by the faith of the Son of God, who loved me, and gave himself for me.</vt:lpstr>
      <vt:lpstr>PowerPoint Presentation</vt:lpstr>
      <vt:lpstr>PowerPoint Presentation</vt:lpstr>
      <vt:lpstr>  Lesson 1:      Convoluted Christianity 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 3:23 “and whatsoever ye do, do it heartily, as to the lord, and not unto men”</dc:title>
  <dc:creator>Jones, Jason</dc:creator>
  <cp:lastModifiedBy>Paul Woelfle</cp:lastModifiedBy>
  <cp:revision>13</cp:revision>
  <dcterms:created xsi:type="dcterms:W3CDTF">2019-11-19T01:36:00Z</dcterms:created>
  <dcterms:modified xsi:type="dcterms:W3CDTF">2023-09-04T18:04:00Z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0x01010050FA8933F5B8E143BF5592ABDB0F2413</vt:lpwstr>
  </property>
  <property fmtid="{D5CDD505-2E9C-101B-9397-08002B2CF9AE}" pid="3" name="MSIP_Label_0d111c4b-49e3-4225-99d5-171502db0107_Enabled">
    <vt:lpwstr>true</vt:lpwstr>
  </property>
  <property fmtid="{D5CDD505-2E9C-101B-9397-08002B2CF9AE}" pid="4" name="MSIP_Label_0d111c4b-49e3-4225-99d5-171502db0107_SetDate">
    <vt:lpwstr>2022-01-28T00:28:00Z</vt:lpwstr>
  </property>
  <property fmtid="{D5CDD505-2E9C-101B-9397-08002B2CF9AE}" pid="5" name="MSIP_Label_0d111c4b-49e3-4225-99d5-171502db0107_Method">
    <vt:lpwstr>Standard</vt:lpwstr>
  </property>
  <property fmtid="{D5CDD505-2E9C-101B-9397-08002B2CF9AE}" pid="6" name="MSIP_Label_0d111c4b-49e3-4225-99d5-171502db0107_Name">
    <vt:lpwstr>Authorized Use</vt:lpwstr>
  </property>
  <property fmtid="{D5CDD505-2E9C-101B-9397-08002B2CF9AE}" pid="7" name="MSIP_Label_0d111c4b-49e3-4225-99d5-171502db0107_SiteId">
    <vt:lpwstr>bcfa3e87-841e-48c7-983b-584159dd1a69</vt:lpwstr>
  </property>
  <property fmtid="{D5CDD505-2E9C-101B-9397-08002B2CF9AE}" pid="8" name="MSIP_Label_0d111c4b-49e3-4225-99d5-171502db0107_ActionId">
    <vt:lpwstr>3be2dc25-8ab6-445b-bd51-968bfd7687ba</vt:lpwstr>
  </property>
  <property fmtid="{D5CDD505-2E9C-101B-9397-08002B2CF9AE}" pid="9" name="MSIP_Label_0d111c4b-49e3-4225-99d5-171502db0107_ContentBits">
    <vt:lpwstr>0</vt:lpwstr>
  </property>
</Properties>
</file>